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D3A7-DAD3-4C4C-B3ED-BC38BDE0F95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71B4-8B6B-4170-B1E8-3B8056444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8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ED3A7-DAD3-4C4C-B3ED-BC38BDE0F95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971B4-8B6B-4170-B1E8-3B8056444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000" b="1" cap="all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                                           </a:t>
            </a:r>
            <a:br>
              <a:rPr lang="ru-RU" sz="2000" b="1" cap="all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000" b="1" cap="all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                                         </a:t>
            </a:r>
            <a:r>
              <a:rPr lang="ru-RU" sz="200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00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Заместитель директора </a:t>
            </a:r>
            <a:br>
              <a:rPr lang="ru-RU" sz="200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00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по учебно-воспитательной работе</a:t>
            </a:r>
            <a:br>
              <a:rPr lang="ru-RU" sz="200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Васюткина Анастасия Владимировна</a:t>
            </a:r>
            <a:r>
              <a:rPr lang="ru-RU" sz="200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00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64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8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3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1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2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90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65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26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73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61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79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38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26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7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8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2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6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1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92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5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Segoe UI</vt:lpstr>
      <vt:lpstr>Times New Roman</vt:lpstr>
      <vt:lpstr>Тема Office</vt:lpstr>
      <vt:lpstr>                                                                                          Заместитель директора  по учебно-воспитательной работе Васюткина Анастасия Владимировна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      Заместитель директора  по учебно-воспитательной работе Васюткина Анастасия Владимировна     </dc:title>
  <dc:creator>User</dc:creator>
  <cp:lastModifiedBy>User</cp:lastModifiedBy>
  <cp:revision>1</cp:revision>
  <dcterms:created xsi:type="dcterms:W3CDTF">2024-12-04T16:55:04Z</dcterms:created>
  <dcterms:modified xsi:type="dcterms:W3CDTF">2024-12-04T16:55:04Z</dcterms:modified>
</cp:coreProperties>
</file>